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83" r:id="rId2"/>
    <p:sldId id="285" r:id="rId3"/>
    <p:sldId id="284" r:id="rId4"/>
    <p:sldId id="290" r:id="rId5"/>
    <p:sldId id="297" r:id="rId6"/>
    <p:sldId id="296" r:id="rId7"/>
  </p:sldIdLst>
  <p:sldSz cx="6858000" cy="9906000" type="A4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hn Oliveira" initials="JO" lastIdx="2" clrIdx="0">
    <p:extLst>
      <p:ext uri="{19B8F6BF-5375-455C-9EA6-DF929625EA0E}">
        <p15:presenceInfo xmlns:p15="http://schemas.microsoft.com/office/powerpoint/2012/main" userId="John Oliveir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2A4A"/>
    <a:srgbClr val="D9D8D6"/>
    <a:srgbClr val="D2E2E1"/>
    <a:srgbClr val="D2BFAE"/>
    <a:srgbClr val="B2842C"/>
    <a:srgbClr val="E1DDD9"/>
    <a:srgbClr val="C5A385"/>
    <a:srgbClr val="B48960"/>
    <a:srgbClr val="8D9BA4"/>
    <a:srgbClr val="6834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116" autoAdjust="0"/>
    <p:restoredTop sz="94660"/>
  </p:normalViewPr>
  <p:slideViewPr>
    <p:cSldViewPr snapToGrid="0">
      <p:cViewPr>
        <p:scale>
          <a:sx n="80" d="100"/>
          <a:sy n="80" d="100"/>
        </p:scale>
        <p:origin x="1620" y="-105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CDACAC-61D2-4B84-B12D-6F6E25E789D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567E75EF-794B-4E06-97A7-591F90C647B6}" type="pres">
      <dgm:prSet presAssocID="{A1CDACAC-61D2-4B84-B12D-6F6E25E789D6}" presName="linear" presStyleCnt="0">
        <dgm:presLayoutVars>
          <dgm:animLvl val="lvl"/>
          <dgm:resizeHandles val="exact"/>
        </dgm:presLayoutVars>
      </dgm:prSet>
      <dgm:spPr/>
    </dgm:pt>
  </dgm:ptLst>
  <dgm:cxnLst>
    <dgm:cxn modelId="{D4220366-EE11-4A8E-9C6B-1C0E6238934A}" type="presOf" srcId="{A1CDACAC-61D2-4B84-B12D-6F6E25E789D6}" destId="{567E75EF-794B-4E06-97A7-591F90C647B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789CD15D-77ED-4581-AD5A-AD40F1D7E558}" type="datetimeFigureOut">
              <a:rPr lang="pt-BR" smtClean="0"/>
              <a:t>13/07/2023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357438" y="1279525"/>
            <a:ext cx="238918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3838B292-4E72-4B72-87F9-EF819526C9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9879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1A8B8-DB8A-4D53-A373-196F8F4DB12D}" type="datetimeFigureOut">
              <a:rPr lang="pt-BR" smtClean="0"/>
              <a:t>13/07/2023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B07C-1C54-4B0D-AEEB-DEFEE28C1A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6382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1A8B8-DB8A-4D53-A373-196F8F4DB12D}" type="datetimeFigureOut">
              <a:rPr lang="pt-BR" smtClean="0"/>
              <a:t>13/07/2023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B07C-1C54-4B0D-AEEB-DEFEE28C1A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8187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1A8B8-DB8A-4D53-A373-196F8F4DB12D}" type="datetimeFigureOut">
              <a:rPr lang="pt-BR" smtClean="0"/>
              <a:t>13/07/2023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B07C-1C54-4B0D-AEEB-DEFEE28C1A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2194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1A8B8-DB8A-4D53-A373-196F8F4DB12D}" type="datetimeFigureOut">
              <a:rPr lang="pt-BR" smtClean="0"/>
              <a:t>13/07/2023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B07C-1C54-4B0D-AEEB-DEFEE28C1A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6253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1A8B8-DB8A-4D53-A373-196F8F4DB12D}" type="datetimeFigureOut">
              <a:rPr lang="pt-BR" smtClean="0"/>
              <a:t>13/07/2023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B07C-1C54-4B0D-AEEB-DEFEE28C1A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2112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1A8B8-DB8A-4D53-A373-196F8F4DB12D}" type="datetimeFigureOut">
              <a:rPr lang="pt-BR" smtClean="0"/>
              <a:t>13/07/2023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B07C-1C54-4B0D-AEEB-DEFEE28C1A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5821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1A8B8-DB8A-4D53-A373-196F8F4DB12D}" type="datetimeFigureOut">
              <a:rPr lang="pt-BR" smtClean="0"/>
              <a:t>13/07/2023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B07C-1C54-4B0D-AEEB-DEFEE28C1A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637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1A8B8-DB8A-4D53-A373-196F8F4DB12D}" type="datetimeFigureOut">
              <a:rPr lang="pt-BR" smtClean="0"/>
              <a:t>13/07/2023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B07C-1C54-4B0D-AEEB-DEFEE28C1A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2339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1A8B8-DB8A-4D53-A373-196F8F4DB12D}" type="datetimeFigureOut">
              <a:rPr lang="pt-BR" smtClean="0"/>
              <a:t>13/07/2023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B07C-1C54-4B0D-AEEB-DEFEE28C1A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2279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1A8B8-DB8A-4D53-A373-196F8F4DB12D}" type="datetimeFigureOut">
              <a:rPr lang="pt-BR" smtClean="0"/>
              <a:t>13/07/2023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B07C-1C54-4B0D-AEEB-DEFEE28C1A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3654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1A8B8-DB8A-4D53-A373-196F8F4DB12D}" type="datetimeFigureOut">
              <a:rPr lang="pt-BR" smtClean="0"/>
              <a:t>13/07/2023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B07C-1C54-4B0D-AEEB-DEFEE28C1A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7190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1A8B8-DB8A-4D53-A373-196F8F4DB12D}" type="datetimeFigureOut">
              <a:rPr lang="pt-BR" smtClean="0"/>
              <a:t>13/07/2023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FB07C-1C54-4B0D-AEEB-DEFEE28C1A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4576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lanalto.gov.br/ccivil_03/leis/L5194.htm" TargetMode="External"/><Relationship Id="rId7" Type="http://schemas.openxmlformats.org/officeDocument/2006/relationships/hyperlink" Target="https://www.crea-pr.org.br/ws/wp-content/uploads/2016/12/caderno05_4ed.pdf" TargetMode="External"/><Relationship Id="rId2" Type="http://schemas.openxmlformats.org/officeDocument/2006/relationships/hyperlink" Target="https://normativos.confea.org.br/Ementas/Visualizar?id=54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rea-mt.org.br/arquivos/2d8d04ad7acef5aff442a07fe03fbe87.pdf" TargetMode="External"/><Relationship Id="rId5" Type="http://schemas.openxmlformats.org/officeDocument/2006/relationships/hyperlink" Target="https://normativos.confea.org.br/Ementas/Visualizar?id=544" TargetMode="External"/><Relationship Id="rId4" Type="http://schemas.openxmlformats.org/officeDocument/2006/relationships/hyperlink" Target="https://www.confea.org.br/sites/default/files/uploads/10edicao_codigo_de_etica_2018.pdf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openxmlformats.org/officeDocument/2006/relationships/image" Target="../media/image6.png"/><Relationship Id="rId5" Type="http://schemas.openxmlformats.org/officeDocument/2006/relationships/diagramColors" Target="../diagrams/colors1.xml"/><Relationship Id="rId10" Type="http://schemas.openxmlformats.org/officeDocument/2006/relationships/image" Target="../media/image5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tângulo 23">
            <a:extLst>
              <a:ext uri="{FF2B5EF4-FFF2-40B4-BE49-F238E27FC236}">
                <a16:creationId xmlns:a16="http://schemas.microsoft.com/office/drawing/2014/main" id="{8716A79B-055C-4C0F-A469-AC6C8720BB8F}"/>
              </a:ext>
            </a:extLst>
          </p:cNvPr>
          <p:cNvSpPr/>
          <p:nvPr/>
        </p:nvSpPr>
        <p:spPr>
          <a:xfrm>
            <a:off x="1252330" y="3106855"/>
            <a:ext cx="5617889" cy="4904898"/>
          </a:xfrm>
          <a:prstGeom prst="rect">
            <a:avLst/>
          </a:prstGeom>
          <a:solidFill>
            <a:srgbClr val="0D2A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EA4021F0-7514-4A14-821D-EE4CB513C777}"/>
              </a:ext>
            </a:extLst>
          </p:cNvPr>
          <p:cNvSpPr txBox="1"/>
          <p:nvPr/>
        </p:nvSpPr>
        <p:spPr>
          <a:xfrm>
            <a:off x="1250111" y="1227377"/>
            <a:ext cx="35023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>
                <a:latin typeface="Yu Gothic Light" panose="020B0300000000000000" pitchFamily="34" charset="-128"/>
                <a:ea typeface="Yu Gothic Light" panose="020B0300000000000000" pitchFamily="34" charset="-128"/>
                <a:cs typeface="Benne" pitchFamily="2" charset="0"/>
              </a:rPr>
              <a:t>CARTILHA</a:t>
            </a:r>
            <a:endParaRPr lang="pt-BR" sz="3600" b="1" dirty="0">
              <a:latin typeface="Yu Gothic Light" panose="020B0300000000000000" pitchFamily="34" charset="-128"/>
              <a:ea typeface="Yu Gothic Light" panose="020B0300000000000000" pitchFamily="34" charset="-128"/>
            </a:endParaRP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D99999C6-9665-4509-B775-5894C5B8E894}"/>
              </a:ext>
            </a:extLst>
          </p:cNvPr>
          <p:cNvSpPr txBox="1"/>
          <p:nvPr/>
        </p:nvSpPr>
        <p:spPr>
          <a:xfrm>
            <a:off x="1252329" y="1728263"/>
            <a:ext cx="35001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latin typeface="Yu Gothic Light" panose="020B0300000000000000" pitchFamily="34" charset="-128"/>
                <a:ea typeface="Yu Gothic Light" panose="020B0300000000000000" pitchFamily="34" charset="-128"/>
              </a:rPr>
              <a:t>Ética na SUDENGE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52A43DC5-6C2C-4CBA-A3A4-63784AB55D21}"/>
              </a:ext>
            </a:extLst>
          </p:cNvPr>
          <p:cNvSpPr txBox="1"/>
          <p:nvPr/>
        </p:nvSpPr>
        <p:spPr>
          <a:xfrm>
            <a:off x="5002521" y="8783235"/>
            <a:ext cx="16964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latin typeface="Roboto Slab"/>
              </a:rPr>
              <a:t>Comissão de Ética Profissional</a:t>
            </a:r>
            <a:endParaRPr lang="pt-BR" sz="1200" dirty="0">
              <a:latin typeface="Roboto Slab"/>
            </a:endParaRPr>
          </a:p>
        </p:txBody>
      </p: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71D089D6-4D2A-4A3F-88E0-D3338D5AEB87}"/>
              </a:ext>
            </a:extLst>
          </p:cNvPr>
          <p:cNvCxnSpPr>
            <a:cxnSpLocks/>
          </p:cNvCxnSpPr>
          <p:nvPr/>
        </p:nvCxnSpPr>
        <p:spPr>
          <a:xfrm>
            <a:off x="1265581" y="1294385"/>
            <a:ext cx="0" cy="82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m 2">
            <a:extLst>
              <a:ext uri="{FF2B5EF4-FFF2-40B4-BE49-F238E27FC236}">
                <a16:creationId xmlns:a16="http://schemas.microsoft.com/office/drawing/2014/main" id="{0039B9BC-1ACD-943D-5C49-0E70924A63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09074" y="8244697"/>
            <a:ext cx="4006743" cy="1721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073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tângulo 17"/>
          <p:cNvSpPr/>
          <p:nvPr/>
        </p:nvSpPr>
        <p:spPr>
          <a:xfrm flipH="1">
            <a:off x="0" y="0"/>
            <a:ext cx="48127" cy="9905999"/>
          </a:xfrm>
          <a:prstGeom prst="rect">
            <a:avLst/>
          </a:prstGeom>
          <a:solidFill>
            <a:srgbClr val="D9D8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56E36EF0-97FA-4C63-8B58-0698B2BF2E35}"/>
              </a:ext>
            </a:extLst>
          </p:cNvPr>
          <p:cNvCxnSpPr>
            <a:cxnSpLocks/>
          </p:cNvCxnSpPr>
          <p:nvPr/>
        </p:nvCxnSpPr>
        <p:spPr>
          <a:xfrm>
            <a:off x="48127" y="919721"/>
            <a:ext cx="0" cy="864000"/>
          </a:xfrm>
          <a:prstGeom prst="line">
            <a:avLst/>
          </a:prstGeom>
          <a:ln w="127000">
            <a:solidFill>
              <a:srgbClr val="D9D8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88A13C84-BB47-4799-BBEC-A75AC3C3CD6D}"/>
              </a:ext>
            </a:extLst>
          </p:cNvPr>
          <p:cNvSpPr txBox="1"/>
          <p:nvPr/>
        </p:nvSpPr>
        <p:spPr>
          <a:xfrm>
            <a:off x="303406" y="751556"/>
            <a:ext cx="34190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3600" dirty="0">
              <a:latin typeface="Yu Gothic Light" panose="020B0300000000000000" pitchFamily="34" charset="-128"/>
              <a:ea typeface="Yu Gothic Light" panose="020B0300000000000000" pitchFamily="34" charset="-128"/>
            </a:endParaRPr>
          </a:p>
          <a:p>
            <a:r>
              <a:rPr lang="pt-BR" sz="3600" b="1" dirty="0">
                <a:solidFill>
                  <a:srgbClr val="0D2A4A"/>
                </a:solidFill>
                <a:latin typeface="Yu Gothic Light" panose="020B0300000000000000" pitchFamily="34" charset="-128"/>
                <a:ea typeface="Yu Gothic Light" panose="020B0300000000000000" pitchFamily="34" charset="-128"/>
              </a:rPr>
              <a:t>Apresentação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62582063-3ECB-47F0-95DD-995C76D10EAE}"/>
              </a:ext>
            </a:extLst>
          </p:cNvPr>
          <p:cNvSpPr txBox="1"/>
          <p:nvPr/>
        </p:nvSpPr>
        <p:spPr>
          <a:xfrm>
            <a:off x="1318320" y="2941984"/>
            <a:ext cx="18627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latin typeface="Yu Gothic Light" panose="020B0300000000000000" pitchFamily="34" charset="-128"/>
                <a:ea typeface="Yu Gothic Light" panose="020B0300000000000000" pitchFamily="34" charset="-128"/>
              </a:rPr>
              <a:t>Prezados associados à SUDENGE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EEAB0919-06C4-4FF5-9BE8-B1BDBE4EBD52}"/>
              </a:ext>
            </a:extLst>
          </p:cNvPr>
          <p:cNvSpPr txBox="1"/>
          <p:nvPr/>
        </p:nvSpPr>
        <p:spPr>
          <a:xfrm>
            <a:off x="3409122" y="2941984"/>
            <a:ext cx="28771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200" dirty="0">
                <a:latin typeface="Yu Gothic Light" panose="020B0300000000000000" pitchFamily="34" charset="-128"/>
                <a:ea typeface="Yu Gothic Light" panose="020B0300000000000000" pitchFamily="34" charset="-128"/>
              </a:rPr>
              <a:t>A Comissão de Ética da SUDENGE, considerando a atuação essencialmente educativa e preventiva, apresenta Cartilha voltada à divulgação e à difusão da ética nas relações em âmbito de associação.</a:t>
            </a:r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id="{33B2A166-35CF-45BE-8934-8E6352E9A501}"/>
              </a:ext>
            </a:extLst>
          </p:cNvPr>
          <p:cNvCxnSpPr>
            <a:cxnSpLocks/>
          </p:cNvCxnSpPr>
          <p:nvPr/>
        </p:nvCxnSpPr>
        <p:spPr>
          <a:xfrm>
            <a:off x="578376" y="9189629"/>
            <a:ext cx="5472000" cy="0"/>
          </a:xfrm>
          <a:prstGeom prst="line">
            <a:avLst/>
          </a:prstGeom>
          <a:ln w="85725" cmpd="sng">
            <a:solidFill>
              <a:srgbClr val="0D2A4A">
                <a:alpha val="9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C4D83F86-A85F-45AA-A435-A2C91E2FBDCD}"/>
              </a:ext>
            </a:extLst>
          </p:cNvPr>
          <p:cNvSpPr txBox="1"/>
          <p:nvPr/>
        </p:nvSpPr>
        <p:spPr>
          <a:xfrm>
            <a:off x="6037244" y="9046125"/>
            <a:ext cx="4370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latin typeface="Yu Gothic Light" panose="020B0300000000000000" pitchFamily="34" charset="-128"/>
                <a:ea typeface="Yu Gothic Light" panose="020B0300000000000000" pitchFamily="34" charset="-128"/>
              </a:rP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2182930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9D201B8C-7347-496F-AED4-1585836FAF3C}"/>
              </a:ext>
            </a:extLst>
          </p:cNvPr>
          <p:cNvCxnSpPr>
            <a:cxnSpLocks/>
          </p:cNvCxnSpPr>
          <p:nvPr/>
        </p:nvCxnSpPr>
        <p:spPr>
          <a:xfrm>
            <a:off x="59636" y="4539076"/>
            <a:ext cx="0" cy="864000"/>
          </a:xfrm>
          <a:prstGeom prst="line">
            <a:avLst/>
          </a:prstGeom>
          <a:ln w="127000">
            <a:solidFill>
              <a:srgbClr val="D9D8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>
            <a:extLst>
              <a:ext uri="{FF2B5EF4-FFF2-40B4-BE49-F238E27FC236}">
                <a16:creationId xmlns:a16="http://schemas.microsoft.com/office/drawing/2014/main" id="{B3DC0688-8D26-4C5D-B74D-574928DE1F3E}"/>
              </a:ext>
            </a:extLst>
          </p:cNvPr>
          <p:cNvSpPr txBox="1"/>
          <p:nvPr/>
        </p:nvSpPr>
        <p:spPr>
          <a:xfrm>
            <a:off x="308112" y="4474259"/>
            <a:ext cx="3369361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400" dirty="0">
                <a:latin typeface="Yu Gothic Light" panose="020B0300000000000000" pitchFamily="34" charset="-128"/>
                <a:ea typeface="Yu Gothic Light" panose="020B0300000000000000" pitchFamily="34" charset="-128"/>
              </a:rPr>
              <a:t>Quem </a:t>
            </a:r>
          </a:p>
          <a:p>
            <a:r>
              <a:rPr lang="pt-BR" sz="3400" b="1" dirty="0">
                <a:solidFill>
                  <a:srgbClr val="0D2A4A"/>
                </a:solidFill>
                <a:latin typeface="Yu Gothic Light" panose="020B0300000000000000" pitchFamily="34" charset="-128"/>
                <a:ea typeface="Yu Gothic Light" panose="020B0300000000000000" pitchFamily="34" charset="-128"/>
              </a:rPr>
              <a:t>Somos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B05F7242-5A5B-4282-9966-141D1DC577F2}"/>
              </a:ext>
            </a:extLst>
          </p:cNvPr>
          <p:cNvSpPr txBox="1"/>
          <p:nvPr/>
        </p:nvSpPr>
        <p:spPr>
          <a:xfrm>
            <a:off x="437261" y="5922284"/>
            <a:ext cx="28771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215" algn="just">
              <a:spcAft>
                <a:spcPts val="800"/>
              </a:spcAft>
            </a:pPr>
            <a:r>
              <a:rPr lang="pt-BR" sz="18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[inserir texto]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1" name="Conector reto 10">
            <a:extLst>
              <a:ext uri="{FF2B5EF4-FFF2-40B4-BE49-F238E27FC236}">
                <a16:creationId xmlns:a16="http://schemas.microsoft.com/office/drawing/2014/main" id="{CF96B01E-0C68-42DA-B4C4-0E7530DD20D8}"/>
              </a:ext>
            </a:extLst>
          </p:cNvPr>
          <p:cNvCxnSpPr>
            <a:cxnSpLocks/>
          </p:cNvCxnSpPr>
          <p:nvPr/>
        </p:nvCxnSpPr>
        <p:spPr>
          <a:xfrm>
            <a:off x="578376" y="9189629"/>
            <a:ext cx="5472000" cy="0"/>
          </a:xfrm>
          <a:prstGeom prst="line">
            <a:avLst/>
          </a:prstGeom>
          <a:ln w="85725" cmpd="sng">
            <a:solidFill>
              <a:srgbClr val="0D2A4A">
                <a:alpha val="9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5228B7E1-2076-483C-B3AF-722F9A4C29E6}"/>
              </a:ext>
            </a:extLst>
          </p:cNvPr>
          <p:cNvSpPr txBox="1"/>
          <p:nvPr/>
        </p:nvSpPr>
        <p:spPr>
          <a:xfrm>
            <a:off x="6037244" y="9046125"/>
            <a:ext cx="4370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latin typeface="Yu Gothic Light" panose="020B0300000000000000" pitchFamily="34" charset="-128"/>
                <a:ea typeface="Yu Gothic Light" panose="020B0300000000000000" pitchFamily="34" charset="-128"/>
              </a:rPr>
              <a:t>03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DE5CF377-F645-4831-998A-787C8184EA25}"/>
              </a:ext>
            </a:extLst>
          </p:cNvPr>
          <p:cNvSpPr txBox="1"/>
          <p:nvPr/>
        </p:nvSpPr>
        <p:spPr>
          <a:xfrm>
            <a:off x="3228710" y="1546298"/>
            <a:ext cx="15505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latin typeface="Roboto Slab"/>
              </a:rPr>
              <a:t>Insira a foto</a:t>
            </a:r>
            <a:endParaRPr lang="pt-BR" sz="1200" dirty="0">
              <a:latin typeface="Roboto Slab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5CEE742A-5514-7268-B4D7-5F1CC2DFCBF3}"/>
              </a:ext>
            </a:extLst>
          </p:cNvPr>
          <p:cNvSpPr txBox="1"/>
          <p:nvPr/>
        </p:nvSpPr>
        <p:spPr>
          <a:xfrm>
            <a:off x="3597154" y="5922284"/>
            <a:ext cx="28771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215" algn="just">
              <a:spcAft>
                <a:spcPts val="800"/>
              </a:spcAft>
            </a:pPr>
            <a:r>
              <a:rPr lang="pt-BR" sz="18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[inserir texto]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3508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3CBCDC16-413F-4078-9762-D467DAB5DC34}"/>
              </a:ext>
            </a:extLst>
          </p:cNvPr>
          <p:cNvCxnSpPr>
            <a:cxnSpLocks/>
          </p:cNvCxnSpPr>
          <p:nvPr/>
        </p:nvCxnSpPr>
        <p:spPr>
          <a:xfrm>
            <a:off x="48127" y="919721"/>
            <a:ext cx="0" cy="864000"/>
          </a:xfrm>
          <a:prstGeom prst="line">
            <a:avLst/>
          </a:prstGeom>
          <a:ln w="127000">
            <a:solidFill>
              <a:srgbClr val="D9D8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5">
            <a:extLst>
              <a:ext uri="{FF2B5EF4-FFF2-40B4-BE49-F238E27FC236}">
                <a16:creationId xmlns:a16="http://schemas.microsoft.com/office/drawing/2014/main" id="{91FD024F-136F-4FCE-A45F-B3CFD889172D}"/>
              </a:ext>
            </a:extLst>
          </p:cNvPr>
          <p:cNvSpPr txBox="1"/>
          <p:nvPr/>
        </p:nvSpPr>
        <p:spPr>
          <a:xfrm>
            <a:off x="303406" y="806976"/>
            <a:ext cx="34190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>
                <a:latin typeface="Yu Gothic Light" panose="020B0300000000000000" pitchFamily="34" charset="-128"/>
                <a:ea typeface="Yu Gothic Light" panose="020B0300000000000000" pitchFamily="34" charset="-128"/>
              </a:rPr>
              <a:t>Documentos </a:t>
            </a:r>
          </a:p>
          <a:p>
            <a:r>
              <a:rPr lang="pt-BR" sz="3600" b="1" dirty="0">
                <a:solidFill>
                  <a:srgbClr val="0D2A4A"/>
                </a:solidFill>
                <a:latin typeface="Yu Gothic Light" panose="020B0300000000000000" pitchFamily="34" charset="-128"/>
                <a:ea typeface="Yu Gothic Light" panose="020B0300000000000000" pitchFamily="34" charset="-128"/>
              </a:rPr>
              <a:t>Importantes</a:t>
            </a:r>
          </a:p>
        </p:txBody>
      </p: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EA4F5C1E-9518-4835-8813-76E87B3C88BA}"/>
              </a:ext>
            </a:extLst>
          </p:cNvPr>
          <p:cNvCxnSpPr>
            <a:cxnSpLocks/>
          </p:cNvCxnSpPr>
          <p:nvPr/>
        </p:nvCxnSpPr>
        <p:spPr>
          <a:xfrm>
            <a:off x="578376" y="9189629"/>
            <a:ext cx="5472000" cy="0"/>
          </a:xfrm>
          <a:prstGeom prst="line">
            <a:avLst/>
          </a:prstGeom>
          <a:ln w="85725" cmpd="sng">
            <a:solidFill>
              <a:srgbClr val="0D2A4A">
                <a:alpha val="9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>
            <a:extLst>
              <a:ext uri="{FF2B5EF4-FFF2-40B4-BE49-F238E27FC236}">
                <a16:creationId xmlns:a16="http://schemas.microsoft.com/office/drawing/2014/main" id="{D2FABDE9-FAA3-419B-8E68-7B271DB47AC4}"/>
              </a:ext>
            </a:extLst>
          </p:cNvPr>
          <p:cNvSpPr txBox="1"/>
          <p:nvPr/>
        </p:nvSpPr>
        <p:spPr>
          <a:xfrm>
            <a:off x="6037244" y="9046125"/>
            <a:ext cx="4370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latin typeface="Yu Gothic Light" panose="020B0300000000000000" pitchFamily="34" charset="-128"/>
                <a:ea typeface="Yu Gothic Light" panose="020B0300000000000000" pitchFamily="34" charset="-128"/>
              </a:rPr>
              <a:t>04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E90895C8-309F-4077-A6AA-D4D36D097D48}"/>
              </a:ext>
            </a:extLst>
          </p:cNvPr>
          <p:cNvSpPr/>
          <p:nvPr/>
        </p:nvSpPr>
        <p:spPr>
          <a:xfrm>
            <a:off x="445694" y="2125878"/>
            <a:ext cx="6017068" cy="924223"/>
          </a:xfrm>
          <a:prstGeom prst="rect">
            <a:avLst/>
          </a:prstGeom>
          <a:solidFill>
            <a:srgbClr val="0D2A4A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B995359C-DAF7-43B7-B8CE-689C3597211E}"/>
              </a:ext>
            </a:extLst>
          </p:cNvPr>
          <p:cNvSpPr txBox="1"/>
          <p:nvPr/>
        </p:nvSpPr>
        <p:spPr>
          <a:xfrm>
            <a:off x="518392" y="2184560"/>
            <a:ext cx="58100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200" i="1" dirty="0">
                <a:latin typeface="Yu Gothic Light" panose="020B0300000000000000" pitchFamily="34" charset="-128"/>
                <a:ea typeface="Yu Gothic Light" panose="020B0300000000000000" pitchFamily="34" charset="-128"/>
              </a:rPr>
              <a:t>Resolução nº 1002/2002 do </a:t>
            </a:r>
            <a:r>
              <a:rPr lang="pt-BR" sz="1200" i="1" dirty="0" err="1">
                <a:latin typeface="Yu Gothic Light" panose="020B0300000000000000" pitchFamily="34" charset="-128"/>
                <a:ea typeface="Yu Gothic Light" panose="020B0300000000000000" pitchFamily="34" charset="-128"/>
              </a:rPr>
              <a:t>Confea</a:t>
            </a:r>
            <a:r>
              <a:rPr lang="pt-BR" sz="1200" i="1" dirty="0">
                <a:latin typeface="Yu Gothic Light" panose="020B0300000000000000" pitchFamily="34" charset="-128"/>
                <a:ea typeface="Yu Gothic Light" panose="020B0300000000000000" pitchFamily="34" charset="-128"/>
              </a:rPr>
              <a:t>, que adota o Código de Ética Profissional da Engenharia, da Arquitetura, da Agronomia, da Geologia, da Geografia e da Meteorologia</a:t>
            </a:r>
          </a:p>
          <a:p>
            <a:pPr algn="just"/>
            <a:r>
              <a:rPr lang="pt-BR" sz="1200" b="1" dirty="0">
                <a:latin typeface="Yu Gothic Light" panose="020B0300000000000000" pitchFamily="34" charset="-128"/>
                <a:ea typeface="Yu Gothic Light" panose="020B0300000000000000" pitchFamily="34" charset="-128"/>
              </a:rPr>
              <a:t>Link: </a:t>
            </a:r>
            <a:r>
              <a:rPr lang="pt-BR" sz="1200" dirty="0">
                <a:latin typeface="Yu Gothic Light" panose="020B0300000000000000" pitchFamily="34" charset="-128"/>
                <a:ea typeface="Yu Gothic Light" panose="020B0300000000000000" pitchFamily="34" charset="-128"/>
                <a:hlinkClick r:id="rId2"/>
              </a:rPr>
              <a:t>https://normativos.confea.org.br/Ementas/Visualizar?id=542</a:t>
            </a:r>
            <a:endParaRPr lang="pt-BR" sz="1200" dirty="0">
              <a:latin typeface="Yu Gothic Light" panose="020B0300000000000000" pitchFamily="34" charset="-128"/>
              <a:ea typeface="Yu Gothic Light" panose="020B0300000000000000" pitchFamily="34" charset="-128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0541A710-7D95-2F3B-49AE-9EB7E80AD437}"/>
              </a:ext>
            </a:extLst>
          </p:cNvPr>
          <p:cNvSpPr/>
          <p:nvPr/>
        </p:nvSpPr>
        <p:spPr>
          <a:xfrm>
            <a:off x="445694" y="3214374"/>
            <a:ext cx="6017068" cy="1009391"/>
          </a:xfrm>
          <a:prstGeom prst="rect">
            <a:avLst/>
          </a:prstGeom>
          <a:solidFill>
            <a:srgbClr val="0D2A4A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5F02136B-E013-3480-4C1A-0DCABB913F61}"/>
              </a:ext>
            </a:extLst>
          </p:cNvPr>
          <p:cNvSpPr/>
          <p:nvPr/>
        </p:nvSpPr>
        <p:spPr>
          <a:xfrm>
            <a:off x="457201" y="4388036"/>
            <a:ext cx="6017068" cy="964567"/>
          </a:xfrm>
          <a:prstGeom prst="rect">
            <a:avLst/>
          </a:prstGeom>
          <a:solidFill>
            <a:srgbClr val="0D2A4A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B51498D2-278E-739E-9E2A-F2C1E17ACC37}"/>
              </a:ext>
            </a:extLst>
          </p:cNvPr>
          <p:cNvSpPr/>
          <p:nvPr/>
        </p:nvSpPr>
        <p:spPr>
          <a:xfrm>
            <a:off x="457201" y="5510392"/>
            <a:ext cx="6017068" cy="897303"/>
          </a:xfrm>
          <a:prstGeom prst="rect">
            <a:avLst/>
          </a:prstGeom>
          <a:solidFill>
            <a:srgbClr val="0D2A4A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E5EDBBFE-F4C0-B056-C75D-C2A92940D41C}"/>
              </a:ext>
            </a:extLst>
          </p:cNvPr>
          <p:cNvSpPr/>
          <p:nvPr/>
        </p:nvSpPr>
        <p:spPr>
          <a:xfrm>
            <a:off x="457201" y="6565485"/>
            <a:ext cx="6017068" cy="845408"/>
          </a:xfrm>
          <a:prstGeom prst="rect">
            <a:avLst/>
          </a:prstGeom>
          <a:solidFill>
            <a:srgbClr val="0D2A4A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2DFA48A7-AAE4-DA12-950D-CAC93C17CE59}"/>
              </a:ext>
            </a:extLst>
          </p:cNvPr>
          <p:cNvSpPr/>
          <p:nvPr/>
        </p:nvSpPr>
        <p:spPr>
          <a:xfrm>
            <a:off x="469514" y="7568683"/>
            <a:ext cx="6017068" cy="907489"/>
          </a:xfrm>
          <a:prstGeom prst="rect">
            <a:avLst/>
          </a:prstGeom>
          <a:solidFill>
            <a:srgbClr val="0D2A4A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FEC144F3-7152-761B-BD63-A03433EEFBBA}"/>
              </a:ext>
            </a:extLst>
          </p:cNvPr>
          <p:cNvSpPr txBox="1"/>
          <p:nvPr/>
        </p:nvSpPr>
        <p:spPr>
          <a:xfrm>
            <a:off x="513003" y="7717157"/>
            <a:ext cx="5815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200" i="1" dirty="0">
                <a:latin typeface="Yu Gothic Light" panose="020B0300000000000000" pitchFamily="34" charset="-128"/>
                <a:ea typeface="Yu Gothic Light" panose="020B0300000000000000" pitchFamily="34" charset="-128"/>
              </a:rPr>
              <a:t>Lei Federal nº 5.194/1966, que regula o exercício das profissões de Engenheiro, Engenheiro  Agrônomo, e dá outras providências</a:t>
            </a:r>
          </a:p>
          <a:p>
            <a:pPr algn="just"/>
            <a:r>
              <a:rPr lang="pt-BR" sz="1200" b="1" dirty="0">
                <a:latin typeface="Yu Gothic Light" panose="020B0300000000000000" pitchFamily="34" charset="-128"/>
                <a:ea typeface="Yu Gothic Light" panose="020B0300000000000000" pitchFamily="34" charset="-128"/>
              </a:rPr>
              <a:t>Link: </a:t>
            </a:r>
            <a:r>
              <a:rPr lang="pt-BR" sz="1200" dirty="0">
                <a:latin typeface="Yu Gothic Light" panose="020B0300000000000000" pitchFamily="34" charset="-128"/>
                <a:ea typeface="Yu Gothic Light" panose="020B0300000000000000" pitchFamily="34" charset="-128"/>
                <a:hlinkClick r:id="rId3"/>
              </a:rPr>
              <a:t>https://www.planalto.gov.br/ccivil_03/leis/L5194.htm</a:t>
            </a:r>
            <a:endParaRPr lang="pt-BR" sz="1200" dirty="0">
              <a:latin typeface="Yu Gothic Light" panose="020B0300000000000000" pitchFamily="34" charset="-128"/>
              <a:ea typeface="Yu Gothic Light" panose="020B0300000000000000" pitchFamily="34" charset="-128"/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5B4588FC-4906-E2CE-E8A7-F7FB970B0C03}"/>
              </a:ext>
            </a:extLst>
          </p:cNvPr>
          <p:cNvSpPr txBox="1"/>
          <p:nvPr/>
        </p:nvSpPr>
        <p:spPr>
          <a:xfrm>
            <a:off x="518392" y="3249276"/>
            <a:ext cx="58100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200" i="1" dirty="0">
                <a:latin typeface="Yu Gothic Light" panose="020B0300000000000000" pitchFamily="34" charset="-128"/>
                <a:ea typeface="Yu Gothic Light" panose="020B0300000000000000" pitchFamily="34" charset="-128"/>
              </a:rPr>
              <a:t>Cartilha sobre o Código de Ética Profissional da Engenharia, da Arquitetura, da Agronomia, da Geologia, da Geografia e da Meteorologia do </a:t>
            </a:r>
            <a:r>
              <a:rPr lang="pt-BR" sz="1200" i="1" dirty="0" err="1">
                <a:latin typeface="Yu Gothic Light" panose="020B0300000000000000" pitchFamily="34" charset="-128"/>
                <a:ea typeface="Yu Gothic Light" panose="020B0300000000000000" pitchFamily="34" charset="-128"/>
              </a:rPr>
              <a:t>Confea</a:t>
            </a:r>
            <a:endParaRPr lang="pt-BR" sz="1200" i="1" dirty="0">
              <a:latin typeface="Yu Gothic Light" panose="020B0300000000000000" pitchFamily="34" charset="-128"/>
              <a:ea typeface="Yu Gothic Light" panose="020B0300000000000000" pitchFamily="34" charset="-128"/>
            </a:endParaRPr>
          </a:p>
          <a:p>
            <a:r>
              <a:rPr lang="pt-BR" sz="1200" b="1" dirty="0">
                <a:latin typeface="Yu Gothic Light" panose="020B0300000000000000" pitchFamily="34" charset="-128"/>
                <a:ea typeface="Yu Gothic Light" panose="020B0300000000000000" pitchFamily="34" charset="-128"/>
              </a:rPr>
              <a:t>Link: </a:t>
            </a:r>
            <a:r>
              <a:rPr lang="pt-BR" sz="1200" dirty="0">
                <a:latin typeface="Yu Gothic Light" panose="020B0300000000000000" pitchFamily="34" charset="-128"/>
                <a:ea typeface="Yu Gothic Light" panose="020B0300000000000000" pitchFamily="34" charset="-128"/>
                <a:hlinkClick r:id="rId4"/>
              </a:rPr>
              <a:t>https://www.confea.org.br/sites/default/files/uploads/10edicao_codigo_de_etica_2018.pdf</a:t>
            </a:r>
            <a:endParaRPr lang="pt-BR" sz="1200" dirty="0">
              <a:latin typeface="Yu Gothic Light" panose="020B0300000000000000" pitchFamily="34" charset="-128"/>
              <a:ea typeface="Yu Gothic Light" panose="020B0300000000000000" pitchFamily="34" charset="-128"/>
            </a:endParaRPr>
          </a:p>
          <a:p>
            <a:pPr algn="just"/>
            <a:endParaRPr lang="pt-BR" sz="1200" dirty="0">
              <a:latin typeface="Yu Gothic Light" panose="020B0300000000000000" pitchFamily="34" charset="-128"/>
              <a:ea typeface="Yu Gothic Light" panose="020B0300000000000000" pitchFamily="34" charset="-128"/>
            </a:endParaRP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C2D9D5B7-23FD-EADC-9468-A06308FB3070}"/>
              </a:ext>
            </a:extLst>
          </p:cNvPr>
          <p:cNvSpPr txBox="1"/>
          <p:nvPr/>
        </p:nvSpPr>
        <p:spPr>
          <a:xfrm>
            <a:off x="513003" y="4546013"/>
            <a:ext cx="5815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200" i="1" dirty="0">
                <a:latin typeface="Yu Gothic Light" panose="020B0300000000000000" pitchFamily="34" charset="-128"/>
                <a:ea typeface="Yu Gothic Light" panose="020B0300000000000000" pitchFamily="34" charset="-128"/>
              </a:rPr>
              <a:t>Resolução nº 1004/2003 do </a:t>
            </a:r>
            <a:r>
              <a:rPr lang="pt-BR" sz="1200" i="1" dirty="0" err="1">
                <a:latin typeface="Yu Gothic Light" panose="020B0300000000000000" pitchFamily="34" charset="-128"/>
                <a:ea typeface="Yu Gothic Light" panose="020B0300000000000000" pitchFamily="34" charset="-128"/>
              </a:rPr>
              <a:t>Confea</a:t>
            </a:r>
            <a:r>
              <a:rPr lang="pt-BR" sz="1200" i="1" dirty="0">
                <a:latin typeface="Yu Gothic Light" panose="020B0300000000000000" pitchFamily="34" charset="-128"/>
                <a:ea typeface="Yu Gothic Light" panose="020B0300000000000000" pitchFamily="34" charset="-128"/>
              </a:rPr>
              <a:t>, que aprova o Regulamento para Condução do Processo Ético-Disciplinar</a:t>
            </a:r>
          </a:p>
          <a:p>
            <a:pPr algn="just"/>
            <a:r>
              <a:rPr lang="pt-BR" sz="1200" b="1" dirty="0">
                <a:latin typeface="Yu Gothic Light" panose="020B0300000000000000" pitchFamily="34" charset="-128"/>
                <a:ea typeface="Yu Gothic Light" panose="020B0300000000000000" pitchFamily="34" charset="-128"/>
              </a:rPr>
              <a:t>Link: </a:t>
            </a:r>
            <a:r>
              <a:rPr lang="pt-BR" sz="1200" dirty="0">
                <a:latin typeface="Yu Gothic Light" panose="020B0300000000000000" pitchFamily="34" charset="-128"/>
                <a:ea typeface="Yu Gothic Light" panose="020B0300000000000000" pitchFamily="34" charset="-128"/>
                <a:hlinkClick r:id="rId5"/>
              </a:rPr>
              <a:t>https://normativos.confea.org.br/Ementas/Visualizar?id=544</a:t>
            </a:r>
            <a:endParaRPr lang="pt-BR" sz="1200" dirty="0">
              <a:latin typeface="Yu Gothic Light" panose="020B0300000000000000" pitchFamily="34" charset="-128"/>
              <a:ea typeface="Yu Gothic Light" panose="020B0300000000000000" pitchFamily="34" charset="-128"/>
            </a:endParaRP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790795FC-E31A-3787-0DFB-86B84841C2A7}"/>
              </a:ext>
            </a:extLst>
          </p:cNvPr>
          <p:cNvSpPr txBox="1"/>
          <p:nvPr/>
        </p:nvSpPr>
        <p:spPr>
          <a:xfrm>
            <a:off x="513003" y="5542311"/>
            <a:ext cx="57791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200" i="1" dirty="0">
                <a:latin typeface="Yu Gothic Light" panose="020B0300000000000000" pitchFamily="34" charset="-128"/>
                <a:ea typeface="Yu Gothic Light" panose="020B0300000000000000" pitchFamily="34" charset="-128"/>
              </a:rPr>
              <a:t>Decisão Normativa - DN nº 094/2012, que aprova o Manual de Procedimentos para a Condução dos Processos de Ética Profissional, visando ordenar e uniformizar os procedimentos administrativos para a condução dos processos de infração ao CEP</a:t>
            </a:r>
          </a:p>
          <a:p>
            <a:pPr algn="just"/>
            <a:r>
              <a:rPr lang="pt-BR" sz="1200" b="1" dirty="0">
                <a:latin typeface="Yu Gothic Light" panose="020B0300000000000000" pitchFamily="34" charset="-128"/>
                <a:ea typeface="Yu Gothic Light" panose="020B0300000000000000" pitchFamily="34" charset="-128"/>
              </a:rPr>
              <a:t>Link: </a:t>
            </a:r>
            <a:r>
              <a:rPr lang="pt-BR" sz="1200" dirty="0">
                <a:latin typeface="Yu Gothic Light" panose="020B0300000000000000" pitchFamily="34" charset="-128"/>
                <a:ea typeface="Yu Gothic Light" panose="020B0300000000000000" pitchFamily="34" charset="-128"/>
                <a:hlinkClick r:id="rId6"/>
              </a:rPr>
              <a:t>https://www.crea-mt.org.br/arquivos/2d8d04ad7acef5aff442a07fe03fbe87.pdf</a:t>
            </a:r>
            <a:endParaRPr lang="pt-BR" sz="1200" dirty="0">
              <a:latin typeface="Yu Gothic Light" panose="020B0300000000000000" pitchFamily="34" charset="-128"/>
              <a:ea typeface="Yu Gothic Light" panose="020B0300000000000000" pitchFamily="34" charset="-128"/>
            </a:endParaRP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F58D2807-C137-8FA3-3514-4D741CD86D30}"/>
              </a:ext>
            </a:extLst>
          </p:cNvPr>
          <p:cNvSpPr txBox="1"/>
          <p:nvPr/>
        </p:nvSpPr>
        <p:spPr>
          <a:xfrm>
            <a:off x="513003" y="6680534"/>
            <a:ext cx="5815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200" i="1" dirty="0">
                <a:latin typeface="Yu Gothic Light" panose="020B0300000000000000" pitchFamily="34" charset="-128"/>
                <a:ea typeface="Yu Gothic Light" panose="020B0300000000000000" pitchFamily="34" charset="-128"/>
              </a:rPr>
              <a:t>Caderno n. 5 do CREA-PR: “As Entidades de Classe e a Ética Profissional”</a:t>
            </a:r>
          </a:p>
          <a:p>
            <a:r>
              <a:rPr lang="pt-BR" sz="1200" b="1" dirty="0">
                <a:latin typeface="Yu Gothic Light" panose="020B0300000000000000" pitchFamily="34" charset="-128"/>
                <a:ea typeface="Yu Gothic Light" panose="020B0300000000000000" pitchFamily="34" charset="-128"/>
              </a:rPr>
              <a:t>Link: </a:t>
            </a:r>
            <a:r>
              <a:rPr lang="pt-BR" sz="1200" dirty="0">
                <a:latin typeface="Yu Gothic Light" panose="020B0300000000000000" pitchFamily="34" charset="-128"/>
                <a:ea typeface="Yu Gothic Light" panose="020B0300000000000000" pitchFamily="34" charset="-128"/>
                <a:hlinkClick r:id="rId7"/>
              </a:rPr>
              <a:t>https://www.crea-pr.org.br/ws/wp-content/uploads/2016/12/caderno05_4ed.pdf</a:t>
            </a:r>
            <a:endParaRPr lang="pt-BR" sz="1200" dirty="0">
              <a:latin typeface="Yu Gothic Light" panose="020B0300000000000000" pitchFamily="34" charset="-128"/>
              <a:ea typeface="Yu Gothic Light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05366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ângulo 18">
            <a:extLst>
              <a:ext uri="{FF2B5EF4-FFF2-40B4-BE49-F238E27FC236}">
                <a16:creationId xmlns:a16="http://schemas.microsoft.com/office/drawing/2014/main" id="{CF76EC28-A978-457B-B5B2-090C1CE46550}"/>
              </a:ext>
            </a:extLst>
          </p:cNvPr>
          <p:cNvSpPr/>
          <p:nvPr/>
        </p:nvSpPr>
        <p:spPr>
          <a:xfrm>
            <a:off x="-24848" y="2438400"/>
            <a:ext cx="6907696" cy="5824771"/>
          </a:xfrm>
          <a:prstGeom prst="rect">
            <a:avLst/>
          </a:prstGeom>
          <a:solidFill>
            <a:srgbClr val="0D2A4A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7766D0B2-2428-4ADB-993F-B342A671963B}"/>
              </a:ext>
            </a:extLst>
          </p:cNvPr>
          <p:cNvCxnSpPr>
            <a:cxnSpLocks/>
          </p:cNvCxnSpPr>
          <p:nvPr/>
        </p:nvCxnSpPr>
        <p:spPr>
          <a:xfrm>
            <a:off x="48127" y="919721"/>
            <a:ext cx="0" cy="864000"/>
          </a:xfrm>
          <a:prstGeom prst="line">
            <a:avLst/>
          </a:prstGeom>
          <a:ln w="127000">
            <a:solidFill>
              <a:srgbClr val="D9D8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>
            <a:extLst>
              <a:ext uri="{FF2B5EF4-FFF2-40B4-BE49-F238E27FC236}">
                <a16:creationId xmlns:a16="http://schemas.microsoft.com/office/drawing/2014/main" id="{DE77C854-A332-4466-A4ED-3C657660A676}"/>
              </a:ext>
            </a:extLst>
          </p:cNvPr>
          <p:cNvSpPr txBox="1"/>
          <p:nvPr/>
        </p:nvSpPr>
        <p:spPr>
          <a:xfrm>
            <a:off x="303406" y="751556"/>
            <a:ext cx="404531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>
                <a:latin typeface="Yu Gothic Light" panose="020B0300000000000000" pitchFamily="34" charset="-128"/>
                <a:ea typeface="Yu Gothic Light" panose="020B0300000000000000" pitchFamily="34" charset="-128"/>
              </a:rPr>
              <a:t>O que é um</a:t>
            </a:r>
          </a:p>
          <a:p>
            <a:r>
              <a:rPr lang="pt-BR" sz="3600" b="1" dirty="0">
                <a:solidFill>
                  <a:srgbClr val="0D2A4A"/>
                </a:solidFill>
                <a:latin typeface="Yu Gothic Light" panose="020B0300000000000000" pitchFamily="34" charset="-128"/>
                <a:ea typeface="Yu Gothic Light" panose="020B0300000000000000" pitchFamily="34" charset="-128"/>
              </a:rPr>
              <a:t>Comportamento Antiético?</a:t>
            </a:r>
          </a:p>
        </p:txBody>
      </p:sp>
      <p:cxnSp>
        <p:nvCxnSpPr>
          <p:cNvPr id="22" name="Conector reto 21">
            <a:extLst>
              <a:ext uri="{FF2B5EF4-FFF2-40B4-BE49-F238E27FC236}">
                <a16:creationId xmlns:a16="http://schemas.microsoft.com/office/drawing/2014/main" id="{581EBE09-B83E-48CF-BFF7-12DB36173F95}"/>
              </a:ext>
            </a:extLst>
          </p:cNvPr>
          <p:cNvCxnSpPr>
            <a:cxnSpLocks/>
          </p:cNvCxnSpPr>
          <p:nvPr/>
        </p:nvCxnSpPr>
        <p:spPr>
          <a:xfrm>
            <a:off x="578376" y="9189629"/>
            <a:ext cx="5472000" cy="0"/>
          </a:xfrm>
          <a:prstGeom prst="line">
            <a:avLst/>
          </a:prstGeom>
          <a:ln w="85725" cmpd="sng">
            <a:solidFill>
              <a:srgbClr val="0D2A4A">
                <a:alpha val="9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3CF8C7B4-5E2F-484E-AB2F-1DBC7742F55D}"/>
              </a:ext>
            </a:extLst>
          </p:cNvPr>
          <p:cNvSpPr txBox="1"/>
          <p:nvPr/>
        </p:nvSpPr>
        <p:spPr>
          <a:xfrm>
            <a:off x="6037244" y="9046125"/>
            <a:ext cx="4370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latin typeface="Yu Gothic Light" panose="020B0300000000000000" pitchFamily="34" charset="-128"/>
                <a:ea typeface="Yu Gothic Light" panose="020B0300000000000000" pitchFamily="34" charset="-128"/>
              </a:rPr>
              <a:t>05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8917DFB-37C1-A5BD-606F-35B35D61AB1A}"/>
              </a:ext>
            </a:extLst>
          </p:cNvPr>
          <p:cNvSpPr txBox="1"/>
          <p:nvPr/>
        </p:nvSpPr>
        <p:spPr>
          <a:xfrm>
            <a:off x="437261" y="2975895"/>
            <a:ext cx="28771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215" algn="just">
              <a:spcAft>
                <a:spcPts val="800"/>
              </a:spcAft>
            </a:pPr>
            <a:r>
              <a:rPr lang="pt-BR" sz="18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[inserir texto]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833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tângulo 46">
            <a:extLst>
              <a:ext uri="{FF2B5EF4-FFF2-40B4-BE49-F238E27FC236}">
                <a16:creationId xmlns:a16="http://schemas.microsoft.com/office/drawing/2014/main" id="{27EBC941-FEDA-4429-9FE8-0089564AC6EB}"/>
              </a:ext>
            </a:extLst>
          </p:cNvPr>
          <p:cNvSpPr/>
          <p:nvPr/>
        </p:nvSpPr>
        <p:spPr>
          <a:xfrm>
            <a:off x="4805" y="2266542"/>
            <a:ext cx="6858000" cy="5576347"/>
          </a:xfrm>
          <a:prstGeom prst="rect">
            <a:avLst/>
          </a:prstGeom>
          <a:solidFill>
            <a:srgbClr val="0D2A4A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DD59F973-4DC1-471F-BF5C-F1788719D3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77215646"/>
              </p:ext>
            </p:extLst>
          </p:nvPr>
        </p:nvGraphicFramePr>
        <p:xfrm>
          <a:off x="471487" y="3995649"/>
          <a:ext cx="5915025" cy="1914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09062C3C-185F-44E1-8A30-069643C562DD}"/>
              </a:ext>
            </a:extLst>
          </p:cNvPr>
          <p:cNvCxnSpPr>
            <a:cxnSpLocks/>
          </p:cNvCxnSpPr>
          <p:nvPr/>
        </p:nvCxnSpPr>
        <p:spPr>
          <a:xfrm>
            <a:off x="48127" y="892011"/>
            <a:ext cx="0" cy="864000"/>
          </a:xfrm>
          <a:prstGeom prst="line">
            <a:avLst/>
          </a:prstGeom>
          <a:ln w="127000">
            <a:solidFill>
              <a:srgbClr val="D9D8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>
            <a:extLst>
              <a:ext uri="{FF2B5EF4-FFF2-40B4-BE49-F238E27FC236}">
                <a16:creationId xmlns:a16="http://schemas.microsoft.com/office/drawing/2014/main" id="{1687BC65-4DB0-4F10-8B9C-F4C03ED0211E}"/>
              </a:ext>
            </a:extLst>
          </p:cNvPr>
          <p:cNvSpPr txBox="1"/>
          <p:nvPr/>
        </p:nvSpPr>
        <p:spPr>
          <a:xfrm>
            <a:off x="303406" y="751556"/>
            <a:ext cx="34190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>
                <a:latin typeface="Yu Gothic Light" panose="020B0300000000000000" pitchFamily="34" charset="-128"/>
                <a:ea typeface="Yu Gothic Light" panose="020B0300000000000000" pitchFamily="34" charset="-128"/>
              </a:rPr>
              <a:t>Entre </a:t>
            </a:r>
          </a:p>
          <a:p>
            <a:r>
              <a:rPr lang="pt-BR" sz="3600" b="1" dirty="0">
                <a:solidFill>
                  <a:srgbClr val="0D2A4A"/>
                </a:solidFill>
                <a:latin typeface="Yu Gothic Light" panose="020B0300000000000000" pitchFamily="34" charset="-128"/>
                <a:ea typeface="Yu Gothic Light" panose="020B0300000000000000" pitchFamily="34" charset="-128"/>
              </a:rPr>
              <a:t>Em contato</a:t>
            </a:r>
          </a:p>
        </p:txBody>
      </p:sp>
      <p:sp>
        <p:nvSpPr>
          <p:cNvPr id="15" name="Semicírculo 14">
            <a:extLst>
              <a:ext uri="{FF2B5EF4-FFF2-40B4-BE49-F238E27FC236}">
                <a16:creationId xmlns:a16="http://schemas.microsoft.com/office/drawing/2014/main" id="{CBD2F28F-93BE-4290-B500-19F293EEEB84}"/>
              </a:ext>
            </a:extLst>
          </p:cNvPr>
          <p:cNvSpPr/>
          <p:nvPr/>
        </p:nvSpPr>
        <p:spPr>
          <a:xfrm>
            <a:off x="-5602646" y="2102247"/>
            <a:ext cx="6840000" cy="5724000"/>
          </a:xfrm>
          <a:prstGeom prst="blockArc">
            <a:avLst>
              <a:gd name="adj1" fmla="val 18900000"/>
              <a:gd name="adj2" fmla="val 2700000"/>
              <a:gd name="adj3" fmla="val 526"/>
            </a:avLst>
          </a:prstGeom>
          <a:solidFill>
            <a:srgbClr val="B48960"/>
          </a:solidFill>
          <a:ln>
            <a:solidFill>
              <a:srgbClr val="0D2A4A"/>
            </a:solidFill>
          </a:ln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F76891A2-8338-4E03-8B05-0A5618FB298E}"/>
              </a:ext>
            </a:extLst>
          </p:cNvPr>
          <p:cNvGrpSpPr/>
          <p:nvPr/>
        </p:nvGrpSpPr>
        <p:grpSpPr>
          <a:xfrm>
            <a:off x="429127" y="2805296"/>
            <a:ext cx="4106875" cy="609600"/>
            <a:chOff x="425984" y="2133600"/>
            <a:chExt cx="4106875" cy="609600"/>
          </a:xfrm>
          <a:solidFill>
            <a:srgbClr val="D9D8D6">
              <a:alpha val="25000"/>
            </a:srgbClr>
          </a:solidFill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grpSpPr>
        <p:sp>
          <p:nvSpPr>
            <p:cNvPr id="19" name="Retângulo 18">
              <a:extLst>
                <a:ext uri="{FF2B5EF4-FFF2-40B4-BE49-F238E27FC236}">
                  <a16:creationId xmlns:a16="http://schemas.microsoft.com/office/drawing/2014/main" id="{15AFCD57-A13A-4448-8DC5-1F9E50DB0EE4}"/>
                </a:ext>
              </a:extLst>
            </p:cNvPr>
            <p:cNvSpPr/>
            <p:nvPr/>
          </p:nvSpPr>
          <p:spPr>
            <a:xfrm>
              <a:off x="425984" y="2133600"/>
              <a:ext cx="4106875" cy="609600"/>
            </a:xfrm>
            <a:prstGeom prst="rect">
              <a:avLst/>
            </a:prstGeom>
            <a:grpFill/>
            <a:ln>
              <a:solidFill>
                <a:schemeClr val="tx2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CaixaDeTexto 19">
              <a:extLst>
                <a:ext uri="{FF2B5EF4-FFF2-40B4-BE49-F238E27FC236}">
                  <a16:creationId xmlns:a16="http://schemas.microsoft.com/office/drawing/2014/main" id="{AB1AB8C1-3B0D-494A-B002-D791CC48962D}"/>
                </a:ext>
              </a:extLst>
            </p:cNvPr>
            <p:cNvSpPr txBox="1"/>
            <p:nvPr/>
          </p:nvSpPr>
          <p:spPr>
            <a:xfrm>
              <a:off x="425984" y="2133600"/>
              <a:ext cx="4106875" cy="609600"/>
            </a:xfrm>
            <a:prstGeom prst="rect">
              <a:avLst/>
            </a:prstGeom>
            <a:grpFill/>
            <a:ln>
              <a:solidFill>
                <a:schemeClr val="tx2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83870" tIns="81280" rIns="81280" bIns="81280" numCol="1" spcCol="1270" anchor="ctr" anchorCtr="0">
              <a:noAutofit/>
            </a:bodyPr>
            <a:lstStyle/>
            <a:p>
              <a:pPr marL="0" lvl="0" indent="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pt-BR" sz="3200" kern="1200" dirty="0"/>
            </a:p>
          </p:txBody>
        </p:sp>
      </p:grpSp>
      <p:sp>
        <p:nvSpPr>
          <p:cNvPr id="18" name="Elipse 17">
            <a:extLst>
              <a:ext uri="{FF2B5EF4-FFF2-40B4-BE49-F238E27FC236}">
                <a16:creationId xmlns:a16="http://schemas.microsoft.com/office/drawing/2014/main" id="{7BEE4015-7DD3-4016-87A7-8D24E23A60F8}"/>
              </a:ext>
            </a:extLst>
          </p:cNvPr>
          <p:cNvSpPr/>
          <p:nvPr/>
        </p:nvSpPr>
        <p:spPr>
          <a:xfrm>
            <a:off x="48127" y="2729096"/>
            <a:ext cx="762000" cy="762000"/>
          </a:xfrm>
          <a:prstGeom prst="ellipse">
            <a:avLst/>
          </a:prstGeom>
          <a:ln>
            <a:solidFill>
              <a:srgbClr val="0D2A4A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1" name="Agrupar 20">
            <a:extLst>
              <a:ext uri="{FF2B5EF4-FFF2-40B4-BE49-F238E27FC236}">
                <a16:creationId xmlns:a16="http://schemas.microsoft.com/office/drawing/2014/main" id="{83C8E6B0-50F4-49A2-8164-FCAF15A9423F}"/>
              </a:ext>
            </a:extLst>
          </p:cNvPr>
          <p:cNvGrpSpPr/>
          <p:nvPr/>
        </p:nvGrpSpPr>
        <p:grpSpPr>
          <a:xfrm>
            <a:off x="1153048" y="4071464"/>
            <a:ext cx="4106875" cy="609600"/>
            <a:chOff x="425984" y="2133600"/>
            <a:chExt cx="4106875" cy="609600"/>
          </a:xfrm>
          <a:solidFill>
            <a:srgbClr val="0D2A4A">
              <a:alpha val="50000"/>
            </a:srgbClr>
          </a:solidFill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grpSpPr>
        <p:sp>
          <p:nvSpPr>
            <p:cNvPr id="23" name="Retângulo 22">
              <a:extLst>
                <a:ext uri="{FF2B5EF4-FFF2-40B4-BE49-F238E27FC236}">
                  <a16:creationId xmlns:a16="http://schemas.microsoft.com/office/drawing/2014/main" id="{8907216B-1E50-41EB-9446-98DDEAC08699}"/>
                </a:ext>
              </a:extLst>
            </p:cNvPr>
            <p:cNvSpPr/>
            <p:nvPr/>
          </p:nvSpPr>
          <p:spPr>
            <a:xfrm>
              <a:off x="425984" y="2133600"/>
              <a:ext cx="4106875" cy="609600"/>
            </a:xfrm>
            <a:prstGeom prst="rect">
              <a:avLst/>
            </a:prstGeom>
            <a:grp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CaixaDeTexto 23">
              <a:extLst>
                <a:ext uri="{FF2B5EF4-FFF2-40B4-BE49-F238E27FC236}">
                  <a16:creationId xmlns:a16="http://schemas.microsoft.com/office/drawing/2014/main" id="{1E303BAB-7D16-4592-867E-9D76C6706274}"/>
                </a:ext>
              </a:extLst>
            </p:cNvPr>
            <p:cNvSpPr txBox="1"/>
            <p:nvPr/>
          </p:nvSpPr>
          <p:spPr>
            <a:xfrm>
              <a:off x="425984" y="2133600"/>
              <a:ext cx="4106875" cy="609600"/>
            </a:xfrm>
            <a:prstGeom prst="rect">
              <a:avLst/>
            </a:prstGeom>
            <a:grp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83870" tIns="81280" rIns="81280" bIns="81280" numCol="1" spcCol="1270" anchor="ctr" anchorCtr="0">
              <a:noAutofit/>
            </a:bodyPr>
            <a:lstStyle/>
            <a:p>
              <a:pPr marL="0" lvl="0" indent="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pt-BR" sz="3200" kern="1200"/>
            </a:p>
          </p:txBody>
        </p:sp>
      </p:grpSp>
      <p:sp>
        <p:nvSpPr>
          <p:cNvPr id="22" name="Elipse 21">
            <a:extLst>
              <a:ext uri="{FF2B5EF4-FFF2-40B4-BE49-F238E27FC236}">
                <a16:creationId xmlns:a16="http://schemas.microsoft.com/office/drawing/2014/main" id="{3901504D-B5F2-40DA-9AF2-E0AFA280EA12}"/>
              </a:ext>
            </a:extLst>
          </p:cNvPr>
          <p:cNvSpPr/>
          <p:nvPr/>
        </p:nvSpPr>
        <p:spPr>
          <a:xfrm>
            <a:off x="676755" y="4004288"/>
            <a:ext cx="762000" cy="762000"/>
          </a:xfrm>
          <a:prstGeom prst="ellipse">
            <a:avLst/>
          </a:prstGeom>
          <a:ln>
            <a:solidFill>
              <a:srgbClr val="0D2A4A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9" name="Agrupar 28">
            <a:extLst>
              <a:ext uri="{FF2B5EF4-FFF2-40B4-BE49-F238E27FC236}">
                <a16:creationId xmlns:a16="http://schemas.microsoft.com/office/drawing/2014/main" id="{76C47382-5FBD-4ED9-A6B4-E810771EF823}"/>
              </a:ext>
            </a:extLst>
          </p:cNvPr>
          <p:cNvGrpSpPr/>
          <p:nvPr/>
        </p:nvGrpSpPr>
        <p:grpSpPr>
          <a:xfrm>
            <a:off x="1153047" y="5337015"/>
            <a:ext cx="4106875" cy="609600"/>
            <a:chOff x="425984" y="2133600"/>
            <a:chExt cx="4106875" cy="609600"/>
          </a:xfrm>
          <a:solidFill>
            <a:srgbClr val="0D2A4A">
              <a:alpha val="50000"/>
            </a:srgbClr>
          </a:solidFill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grpSpPr>
        <p:sp>
          <p:nvSpPr>
            <p:cNvPr id="30" name="Retângulo 29">
              <a:extLst>
                <a:ext uri="{FF2B5EF4-FFF2-40B4-BE49-F238E27FC236}">
                  <a16:creationId xmlns:a16="http://schemas.microsoft.com/office/drawing/2014/main" id="{2F15A998-CAE3-4F24-BAE9-2D1BD5098B8D}"/>
                </a:ext>
              </a:extLst>
            </p:cNvPr>
            <p:cNvSpPr/>
            <p:nvPr/>
          </p:nvSpPr>
          <p:spPr>
            <a:xfrm>
              <a:off x="425984" y="2133600"/>
              <a:ext cx="4106875" cy="609600"/>
            </a:xfrm>
            <a:prstGeom prst="rect">
              <a:avLst/>
            </a:prstGeom>
            <a:grp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1" name="CaixaDeTexto 30">
              <a:extLst>
                <a:ext uri="{FF2B5EF4-FFF2-40B4-BE49-F238E27FC236}">
                  <a16:creationId xmlns:a16="http://schemas.microsoft.com/office/drawing/2014/main" id="{7153A5C2-C4A2-4842-8CC5-694FB10C89D6}"/>
                </a:ext>
              </a:extLst>
            </p:cNvPr>
            <p:cNvSpPr txBox="1"/>
            <p:nvPr/>
          </p:nvSpPr>
          <p:spPr>
            <a:xfrm>
              <a:off x="425984" y="2133600"/>
              <a:ext cx="4106875" cy="609600"/>
            </a:xfrm>
            <a:prstGeom prst="rect">
              <a:avLst/>
            </a:prstGeom>
            <a:grp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83870" tIns="81280" rIns="81280" bIns="81280" numCol="1" spcCol="1270" anchor="ctr" anchorCtr="0">
              <a:noAutofit/>
            </a:bodyPr>
            <a:lstStyle/>
            <a:p>
              <a:pPr marL="0" lvl="0" indent="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pt-BR" sz="3200" kern="1200"/>
            </a:p>
          </p:txBody>
        </p:sp>
      </p:grpSp>
      <p:sp>
        <p:nvSpPr>
          <p:cNvPr id="32" name="Elipse 31">
            <a:extLst>
              <a:ext uri="{FF2B5EF4-FFF2-40B4-BE49-F238E27FC236}">
                <a16:creationId xmlns:a16="http://schemas.microsoft.com/office/drawing/2014/main" id="{712A6B71-D796-461B-B5B9-3A09DCC2B118}"/>
              </a:ext>
            </a:extLst>
          </p:cNvPr>
          <p:cNvSpPr/>
          <p:nvPr/>
        </p:nvSpPr>
        <p:spPr>
          <a:xfrm>
            <a:off x="654924" y="5270456"/>
            <a:ext cx="762000" cy="762000"/>
          </a:xfrm>
          <a:prstGeom prst="ellipse">
            <a:avLst/>
          </a:prstGeom>
          <a:ln>
            <a:solidFill>
              <a:srgbClr val="0D2A4A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33" name="Agrupar 32">
            <a:extLst>
              <a:ext uri="{FF2B5EF4-FFF2-40B4-BE49-F238E27FC236}">
                <a16:creationId xmlns:a16="http://schemas.microsoft.com/office/drawing/2014/main" id="{BC39E0FD-C190-4FBD-A8D4-885C0325C53A}"/>
              </a:ext>
            </a:extLst>
          </p:cNvPr>
          <p:cNvGrpSpPr/>
          <p:nvPr/>
        </p:nvGrpSpPr>
        <p:grpSpPr>
          <a:xfrm>
            <a:off x="429127" y="6507089"/>
            <a:ext cx="4106875" cy="609600"/>
            <a:chOff x="425984" y="2133600"/>
            <a:chExt cx="4106875" cy="609600"/>
          </a:xfrm>
          <a:solidFill>
            <a:srgbClr val="D9D8D6">
              <a:alpha val="25000"/>
            </a:srgbClr>
          </a:solidFill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grpSpPr>
        <p:sp>
          <p:nvSpPr>
            <p:cNvPr id="35" name="Retângulo 34">
              <a:extLst>
                <a:ext uri="{FF2B5EF4-FFF2-40B4-BE49-F238E27FC236}">
                  <a16:creationId xmlns:a16="http://schemas.microsoft.com/office/drawing/2014/main" id="{26E54CE3-7B5C-4D04-AEA7-74D9ED33C738}"/>
                </a:ext>
              </a:extLst>
            </p:cNvPr>
            <p:cNvSpPr/>
            <p:nvPr/>
          </p:nvSpPr>
          <p:spPr>
            <a:xfrm>
              <a:off x="425984" y="2133600"/>
              <a:ext cx="4106875" cy="609600"/>
            </a:xfrm>
            <a:prstGeom prst="rect">
              <a:avLst/>
            </a:prstGeom>
            <a:grpFill/>
            <a:ln>
              <a:solidFill>
                <a:schemeClr val="tx2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6" name="CaixaDeTexto 35">
              <a:extLst>
                <a:ext uri="{FF2B5EF4-FFF2-40B4-BE49-F238E27FC236}">
                  <a16:creationId xmlns:a16="http://schemas.microsoft.com/office/drawing/2014/main" id="{7A69C04F-9315-45BB-BE7F-E076A17D758B}"/>
                </a:ext>
              </a:extLst>
            </p:cNvPr>
            <p:cNvSpPr txBox="1"/>
            <p:nvPr/>
          </p:nvSpPr>
          <p:spPr>
            <a:xfrm>
              <a:off x="425984" y="2133600"/>
              <a:ext cx="4106875" cy="609600"/>
            </a:xfrm>
            <a:prstGeom prst="rect">
              <a:avLst/>
            </a:prstGeom>
            <a:grpFill/>
            <a:ln>
              <a:solidFill>
                <a:schemeClr val="tx2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83870" tIns="81280" rIns="81280" bIns="81280" numCol="1" spcCol="1270" anchor="ctr" anchorCtr="0">
              <a:noAutofit/>
            </a:bodyPr>
            <a:lstStyle/>
            <a:p>
              <a:pPr marL="0" lvl="0" indent="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pt-BR" sz="3200" kern="1200"/>
            </a:p>
          </p:txBody>
        </p:sp>
      </p:grpSp>
      <p:sp>
        <p:nvSpPr>
          <p:cNvPr id="34" name="Elipse 33">
            <a:extLst>
              <a:ext uri="{FF2B5EF4-FFF2-40B4-BE49-F238E27FC236}">
                <a16:creationId xmlns:a16="http://schemas.microsoft.com/office/drawing/2014/main" id="{73BDDE2A-92DE-4E8B-8CB1-71C8B1E81D9C}"/>
              </a:ext>
            </a:extLst>
          </p:cNvPr>
          <p:cNvSpPr/>
          <p:nvPr/>
        </p:nvSpPr>
        <p:spPr>
          <a:xfrm>
            <a:off x="48127" y="6430889"/>
            <a:ext cx="762000" cy="762000"/>
          </a:xfrm>
          <a:prstGeom prst="ellipse">
            <a:avLst/>
          </a:prstGeom>
          <a:ln>
            <a:solidFill>
              <a:srgbClr val="0D2A4A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cxnSp>
        <p:nvCxnSpPr>
          <p:cNvPr id="48" name="Conector reto 47">
            <a:extLst>
              <a:ext uri="{FF2B5EF4-FFF2-40B4-BE49-F238E27FC236}">
                <a16:creationId xmlns:a16="http://schemas.microsoft.com/office/drawing/2014/main" id="{38130415-5C8F-4DB2-9EDD-E61A6C8C03C9}"/>
              </a:ext>
            </a:extLst>
          </p:cNvPr>
          <p:cNvCxnSpPr>
            <a:cxnSpLocks/>
          </p:cNvCxnSpPr>
          <p:nvPr/>
        </p:nvCxnSpPr>
        <p:spPr>
          <a:xfrm>
            <a:off x="578376" y="9189629"/>
            <a:ext cx="5472000" cy="0"/>
          </a:xfrm>
          <a:prstGeom prst="line">
            <a:avLst/>
          </a:prstGeom>
          <a:ln w="85725" cmpd="sng">
            <a:solidFill>
              <a:srgbClr val="0D2A4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CaixaDeTexto 48">
            <a:extLst>
              <a:ext uri="{FF2B5EF4-FFF2-40B4-BE49-F238E27FC236}">
                <a16:creationId xmlns:a16="http://schemas.microsoft.com/office/drawing/2014/main" id="{F52102FB-4408-42CA-9FB0-BCE75CB822A8}"/>
              </a:ext>
            </a:extLst>
          </p:cNvPr>
          <p:cNvSpPr txBox="1"/>
          <p:nvPr/>
        </p:nvSpPr>
        <p:spPr>
          <a:xfrm>
            <a:off x="6037244" y="9046125"/>
            <a:ext cx="4370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>
                <a:latin typeface="Yu Gothic Light" panose="020B0300000000000000" pitchFamily="34" charset="-128"/>
                <a:ea typeface="Yu Gothic Light" panose="020B0300000000000000" pitchFamily="34" charset="-128"/>
              </a:rPr>
              <a:t>06</a:t>
            </a:r>
          </a:p>
        </p:txBody>
      </p:sp>
      <p:pic>
        <p:nvPicPr>
          <p:cNvPr id="51" name="Imagem 50">
            <a:extLst>
              <a:ext uri="{FF2B5EF4-FFF2-40B4-BE49-F238E27FC236}">
                <a16:creationId xmlns:a16="http://schemas.microsoft.com/office/drawing/2014/main" id="{A1A24BD2-676B-4537-B0F3-14FCE23F50D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0506" y="919721"/>
            <a:ext cx="840384" cy="840384"/>
          </a:xfrm>
          <a:prstGeom prst="rect">
            <a:avLst/>
          </a:prstGeom>
        </p:spPr>
      </p:pic>
      <p:pic>
        <p:nvPicPr>
          <p:cNvPr id="53" name="Imagem 52">
            <a:extLst>
              <a:ext uri="{FF2B5EF4-FFF2-40B4-BE49-F238E27FC236}">
                <a16:creationId xmlns:a16="http://schemas.microsoft.com/office/drawing/2014/main" id="{3BF92E90-6B32-4486-A2A3-41C949BC22FA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12" y="2892428"/>
            <a:ext cx="432000" cy="432000"/>
          </a:xfrm>
          <a:prstGeom prst="rect">
            <a:avLst/>
          </a:prstGeom>
        </p:spPr>
      </p:pic>
      <p:pic>
        <p:nvPicPr>
          <p:cNvPr id="57" name="Imagem 56">
            <a:extLst>
              <a:ext uri="{FF2B5EF4-FFF2-40B4-BE49-F238E27FC236}">
                <a16:creationId xmlns:a16="http://schemas.microsoft.com/office/drawing/2014/main" id="{1A3A4D40-D0B2-459C-A2B8-E2B0E4FEB33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755" y="4157928"/>
            <a:ext cx="468000" cy="468000"/>
          </a:xfrm>
          <a:prstGeom prst="rect">
            <a:avLst/>
          </a:prstGeom>
        </p:spPr>
      </p:pic>
      <p:pic>
        <p:nvPicPr>
          <p:cNvPr id="65" name="Imagem 64">
            <a:extLst>
              <a:ext uri="{FF2B5EF4-FFF2-40B4-BE49-F238E27FC236}">
                <a16:creationId xmlns:a16="http://schemas.microsoft.com/office/drawing/2014/main" id="{458A58FB-A12B-4AF0-BF6A-EF1C7027676B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127" y="5407815"/>
            <a:ext cx="468000" cy="468000"/>
          </a:xfrm>
          <a:prstGeom prst="rect">
            <a:avLst/>
          </a:prstGeom>
        </p:spPr>
      </p:pic>
      <p:pic>
        <p:nvPicPr>
          <p:cNvPr id="68" name="Imagem 67">
            <a:extLst>
              <a:ext uri="{FF2B5EF4-FFF2-40B4-BE49-F238E27FC236}">
                <a16:creationId xmlns:a16="http://schemas.microsoft.com/office/drawing/2014/main" id="{150C291B-E063-4E4A-AA2F-A3D397121D7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486" y="6629695"/>
            <a:ext cx="396000" cy="396000"/>
          </a:xfrm>
          <a:prstGeom prst="rect">
            <a:avLst/>
          </a:prstGeom>
        </p:spPr>
      </p:pic>
      <p:sp>
        <p:nvSpPr>
          <p:cNvPr id="69" name="CaixaDeTexto 68">
            <a:extLst>
              <a:ext uri="{FF2B5EF4-FFF2-40B4-BE49-F238E27FC236}">
                <a16:creationId xmlns:a16="http://schemas.microsoft.com/office/drawing/2014/main" id="{972D7249-3DCF-45E7-8700-A08762C29B60}"/>
              </a:ext>
            </a:extLst>
          </p:cNvPr>
          <p:cNvSpPr txBox="1"/>
          <p:nvPr/>
        </p:nvSpPr>
        <p:spPr>
          <a:xfrm>
            <a:off x="1805364" y="2951279"/>
            <a:ext cx="29327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latin typeface="Yu Gothic Light" panose="020B0300000000000000" pitchFamily="34" charset="-128"/>
                <a:ea typeface="Yu Gothic Light" panose="020B0300000000000000" pitchFamily="34" charset="-128"/>
              </a:rPr>
              <a:t>@sudenge.pr</a:t>
            </a:r>
          </a:p>
        </p:txBody>
      </p:sp>
      <p:sp>
        <p:nvSpPr>
          <p:cNvPr id="70" name="CaixaDeTexto 69">
            <a:extLst>
              <a:ext uri="{FF2B5EF4-FFF2-40B4-BE49-F238E27FC236}">
                <a16:creationId xmlns:a16="http://schemas.microsoft.com/office/drawing/2014/main" id="{053467E3-1675-4423-9B7E-4CAC9EA870C8}"/>
              </a:ext>
            </a:extLst>
          </p:cNvPr>
          <p:cNvSpPr txBox="1"/>
          <p:nvPr/>
        </p:nvSpPr>
        <p:spPr>
          <a:xfrm>
            <a:off x="2012936" y="4207262"/>
            <a:ext cx="29327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chemeClr val="bg1"/>
                </a:solidFill>
                <a:latin typeface="Yu Gothic Light" panose="020B0300000000000000" pitchFamily="34" charset="-128"/>
                <a:ea typeface="Yu Gothic Light" panose="020B0300000000000000" pitchFamily="34" charset="-128"/>
              </a:rPr>
              <a:t>sudengepr@gmail.com</a:t>
            </a:r>
          </a:p>
        </p:txBody>
      </p:sp>
      <p:sp>
        <p:nvSpPr>
          <p:cNvPr id="72" name="CaixaDeTexto 71">
            <a:extLst>
              <a:ext uri="{FF2B5EF4-FFF2-40B4-BE49-F238E27FC236}">
                <a16:creationId xmlns:a16="http://schemas.microsoft.com/office/drawing/2014/main" id="{D4F3A397-D4EB-4359-BBC1-8218B9B47F28}"/>
              </a:ext>
            </a:extLst>
          </p:cNvPr>
          <p:cNvSpPr txBox="1"/>
          <p:nvPr/>
        </p:nvSpPr>
        <p:spPr>
          <a:xfrm>
            <a:off x="1581930" y="5369336"/>
            <a:ext cx="376408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500" b="1" dirty="0">
                <a:solidFill>
                  <a:schemeClr val="bg1"/>
                </a:solidFill>
                <a:latin typeface="Yu Gothic Light" panose="020B0300000000000000" pitchFamily="34" charset="-128"/>
                <a:ea typeface="Yu Gothic Light" panose="020B0300000000000000" pitchFamily="34" charset="-128"/>
              </a:rPr>
              <a:t>Rua Fernando de Noronha, 29, Jardim </a:t>
            </a:r>
          </a:p>
          <a:p>
            <a:r>
              <a:rPr lang="pt-BR" sz="1500" b="1" dirty="0">
                <a:solidFill>
                  <a:schemeClr val="bg1"/>
                </a:solidFill>
                <a:latin typeface="Yu Gothic Light" panose="020B0300000000000000" pitchFamily="34" charset="-128"/>
                <a:ea typeface="Yu Gothic Light" panose="020B0300000000000000" pitchFamily="34" charset="-128"/>
              </a:rPr>
              <a:t>Petrópolis –Francisco Beltrão/PR</a:t>
            </a:r>
          </a:p>
        </p:txBody>
      </p:sp>
      <p:sp>
        <p:nvSpPr>
          <p:cNvPr id="73" name="CaixaDeTexto 72">
            <a:extLst>
              <a:ext uri="{FF2B5EF4-FFF2-40B4-BE49-F238E27FC236}">
                <a16:creationId xmlns:a16="http://schemas.microsoft.com/office/drawing/2014/main" id="{4CA638FF-9771-43F8-9B8C-62209C6E8EA8}"/>
              </a:ext>
            </a:extLst>
          </p:cNvPr>
          <p:cNvSpPr txBox="1"/>
          <p:nvPr/>
        </p:nvSpPr>
        <p:spPr>
          <a:xfrm>
            <a:off x="919048" y="6658101"/>
            <a:ext cx="29327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latin typeface="Yu Gothic Light" panose="020B0300000000000000" pitchFamily="34" charset="-128"/>
                <a:ea typeface="Yu Gothic Light" panose="020B0300000000000000" pitchFamily="34" charset="-128"/>
              </a:rPr>
              <a:t>(46)</a:t>
            </a:r>
            <a:endParaRPr lang="pt-BR" b="1" dirty="0">
              <a:highlight>
                <a:srgbClr val="FFFF00"/>
              </a:highlight>
              <a:latin typeface="Yu Gothic Light" panose="020B0300000000000000" pitchFamily="34" charset="-128"/>
              <a:ea typeface="Yu Gothic Light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623604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16563</TotalTime>
  <Words>382</Words>
  <Application>Microsoft Office PowerPoint</Application>
  <PresentationFormat>Papel A4 (210 x 297 mm)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2" baseType="lpstr">
      <vt:lpstr>Yu Gothic Light</vt:lpstr>
      <vt:lpstr>Arial</vt:lpstr>
      <vt:lpstr>Calibri</vt:lpstr>
      <vt:lpstr>Calibri Light</vt:lpstr>
      <vt:lpstr>Roboto Slab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Contrato</dc:title>
  <dc:creator>John Oliveira</dc:creator>
  <cp:lastModifiedBy>Elouise Stecanella</cp:lastModifiedBy>
  <cp:revision>2873</cp:revision>
  <cp:lastPrinted>2022-02-16T18:14:27Z</cp:lastPrinted>
  <dcterms:created xsi:type="dcterms:W3CDTF">2021-07-08T14:09:10Z</dcterms:created>
  <dcterms:modified xsi:type="dcterms:W3CDTF">2023-07-13T17:43:15Z</dcterms:modified>
</cp:coreProperties>
</file>